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C8C3-BEAA-4B15-A4F4-A12D53ED2B83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5BCD-6C27-4342-ABEE-B0B1B625D37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rgbClr val="0000CC"/>
                </a:solidFill>
              </a:rPr>
              <a:t>CoR</a:t>
            </a:r>
            <a:r>
              <a:rPr lang="en-GB" dirty="0" smtClean="0">
                <a:solidFill>
                  <a:srgbClr val="0000CC"/>
                </a:solidFill>
              </a:rPr>
              <a:t>: </a:t>
            </a:r>
            <a:r>
              <a:rPr lang="en-GB" dirty="0" err="1" smtClean="0">
                <a:solidFill>
                  <a:srgbClr val="0000CC"/>
                </a:solidFill>
              </a:rPr>
              <a:t>Ecotoxicity</a:t>
            </a:r>
            <a:r>
              <a:rPr lang="en-GB" dirty="0" smtClean="0">
                <a:solidFill>
                  <a:srgbClr val="0000CC"/>
                </a:solidFill>
              </a:rPr>
              <a:t> Testing, Predictive models and Material Characterization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8840"/>
            <a:ext cx="8686800" cy="4525963"/>
          </a:xfrm>
        </p:spPr>
        <p:txBody>
          <a:bodyPr>
            <a:noAutofit/>
          </a:bodyPr>
          <a:lstStyle/>
          <a:p>
            <a:r>
              <a:rPr lang="en-GB" sz="2600" dirty="0" err="1" smtClean="0"/>
              <a:t>Ecotoxicity</a:t>
            </a:r>
            <a:endParaRPr lang="en-GB" sz="2600" dirty="0" smtClean="0"/>
          </a:p>
          <a:p>
            <a:pPr lvl="1"/>
            <a:r>
              <a:rPr lang="en-GB" sz="2200" dirty="0" smtClean="0"/>
              <a:t>Soil/sediment tests; chronic studies; bioaccumulation; food chain transfer; protocols and approaches; pristine </a:t>
            </a:r>
            <a:r>
              <a:rPr lang="en-GB" sz="2200" dirty="0" err="1" smtClean="0"/>
              <a:t>vs</a:t>
            </a:r>
            <a:r>
              <a:rPr lang="en-GB" sz="2200" dirty="0" smtClean="0"/>
              <a:t> aged NM; metrics</a:t>
            </a:r>
          </a:p>
          <a:p>
            <a:r>
              <a:rPr lang="en-GB" sz="2600" dirty="0" smtClean="0"/>
              <a:t>Characterisation</a:t>
            </a:r>
          </a:p>
          <a:p>
            <a:pPr lvl="1"/>
            <a:r>
              <a:rPr lang="en-GB" sz="2200" dirty="0" smtClean="0"/>
              <a:t>Fate in different media; soil/sediment systems; interaction with other contaminants; monitoring</a:t>
            </a:r>
          </a:p>
          <a:p>
            <a:r>
              <a:rPr lang="en-GB" sz="2600" dirty="0" smtClean="0"/>
              <a:t>Predictive models</a:t>
            </a:r>
          </a:p>
          <a:p>
            <a:pPr lvl="1"/>
            <a:r>
              <a:rPr lang="en-GB" sz="2200" dirty="0" smtClean="0"/>
              <a:t>Predictive modelling to assess exposure</a:t>
            </a:r>
          </a:p>
          <a:p>
            <a:pPr lvl="1"/>
            <a:r>
              <a:rPr lang="en-GB" sz="2200" dirty="0" smtClean="0"/>
              <a:t>Development and validation of models to assess uptake, translocation, etc</a:t>
            </a:r>
          </a:p>
          <a:p>
            <a:pPr lvl="1"/>
            <a:r>
              <a:rPr lang="en-GB" sz="2200" dirty="0" smtClean="0"/>
              <a:t>Population models</a:t>
            </a:r>
          </a:p>
          <a:p>
            <a:pPr lvl="1"/>
            <a:r>
              <a:rPr lang="en-GB" sz="2200" dirty="0" smtClean="0"/>
              <a:t>Development and validation of QNAR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6" name="Picture 2" descr="EU lipp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613" y="-27384"/>
            <a:ext cx="79347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180px-Seventh_Framework_Programme_logo_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027" y="-27384"/>
            <a:ext cx="665753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safetycluster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-5613"/>
            <a:ext cx="1492585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657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228184" y="6516052"/>
            <a:ext cx="291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>
                <a:solidFill>
                  <a:srgbClr val="0000CC"/>
                </a:solidFill>
              </a:rPr>
              <a:t>Henriette</a:t>
            </a:r>
            <a:r>
              <a:rPr lang="en-GB" b="1" dirty="0" smtClean="0">
                <a:solidFill>
                  <a:srgbClr val="0000CC"/>
                </a:solidFill>
              </a:rPr>
              <a:t> </a:t>
            </a:r>
            <a:r>
              <a:rPr lang="en-GB" b="1" dirty="0" err="1" smtClean="0">
                <a:solidFill>
                  <a:srgbClr val="0000CC"/>
                </a:solidFill>
              </a:rPr>
              <a:t>Selck</a:t>
            </a:r>
            <a:r>
              <a:rPr lang="en-GB" b="1" dirty="0" smtClean="0">
                <a:solidFill>
                  <a:srgbClr val="0000CC"/>
                </a:solidFill>
              </a:rPr>
              <a:t>, Steve </a:t>
            </a:r>
            <a:r>
              <a:rPr lang="en-GB" b="1" dirty="0" err="1" smtClean="0">
                <a:solidFill>
                  <a:srgbClr val="0000CC"/>
                </a:solidFill>
              </a:rPr>
              <a:t>Klaine</a:t>
            </a:r>
            <a:endParaRPr lang="en-GB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rgbClr val="0000CC"/>
                </a:solidFill>
              </a:rPr>
              <a:t>CoR</a:t>
            </a:r>
            <a:r>
              <a:rPr lang="en-GB" dirty="0" smtClean="0">
                <a:solidFill>
                  <a:srgbClr val="0000CC"/>
                </a:solidFill>
              </a:rPr>
              <a:t>: </a:t>
            </a:r>
            <a:r>
              <a:rPr lang="en-GB" dirty="0" err="1" smtClean="0">
                <a:solidFill>
                  <a:srgbClr val="0000CC"/>
                </a:solidFill>
              </a:rPr>
              <a:t>Ecotoxicity</a:t>
            </a:r>
            <a:r>
              <a:rPr lang="en-GB" dirty="0" smtClean="0">
                <a:solidFill>
                  <a:srgbClr val="0000CC"/>
                </a:solidFill>
              </a:rPr>
              <a:t> Testing, Predictive models and Material Characterization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60848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Recent developments</a:t>
            </a:r>
          </a:p>
          <a:p>
            <a:pPr lvl="1"/>
            <a:r>
              <a:rPr lang="en-GB" dirty="0" smtClean="0"/>
              <a:t>Email exchanges and Conference call between </a:t>
            </a:r>
            <a:r>
              <a:rPr lang="en-GB" dirty="0" err="1" smtClean="0"/>
              <a:t>Henriette</a:t>
            </a:r>
            <a:r>
              <a:rPr lang="en-GB" dirty="0" smtClean="0"/>
              <a:t> </a:t>
            </a:r>
            <a:r>
              <a:rPr lang="en-GB" dirty="0" err="1" smtClean="0"/>
              <a:t>Selck</a:t>
            </a:r>
            <a:r>
              <a:rPr lang="en-GB" dirty="0" smtClean="0"/>
              <a:t>, Steve </a:t>
            </a:r>
            <a:r>
              <a:rPr lang="en-GB" dirty="0" err="1" smtClean="0"/>
              <a:t>Klaine</a:t>
            </a:r>
            <a:r>
              <a:rPr lang="en-GB" dirty="0" smtClean="0"/>
              <a:t>, Richard Handy, Teresa </a:t>
            </a:r>
            <a:r>
              <a:rPr lang="en-GB" dirty="0" err="1" smtClean="0"/>
              <a:t>Fernandes</a:t>
            </a:r>
            <a:r>
              <a:rPr lang="en-GB" dirty="0" smtClean="0"/>
              <a:t> (steering committee, to include others from USA)</a:t>
            </a:r>
          </a:p>
          <a:p>
            <a:pPr lvl="1"/>
            <a:r>
              <a:rPr lang="en-GB" dirty="0" smtClean="0"/>
              <a:t>Presentation, discussion, collection of contacts at SETAC World Congress, Berlin on 22</a:t>
            </a:r>
            <a:r>
              <a:rPr lang="en-GB" baseline="30000" dirty="0" smtClean="0"/>
              <a:t>nd</a:t>
            </a:r>
            <a:r>
              <a:rPr lang="en-GB" dirty="0" smtClean="0"/>
              <a:t> May</a:t>
            </a:r>
          </a:p>
          <a:p>
            <a:pPr lvl="1"/>
            <a:r>
              <a:rPr lang="en-GB" dirty="0" smtClean="0"/>
              <a:t>Agreed: </a:t>
            </a:r>
          </a:p>
          <a:p>
            <a:pPr lvl="2"/>
            <a:r>
              <a:rPr lang="en-GB" dirty="0" smtClean="0"/>
              <a:t>Compilation of a list of interested parties from both EU and US</a:t>
            </a:r>
          </a:p>
          <a:p>
            <a:pPr lvl="2"/>
            <a:r>
              <a:rPr lang="en-GB" dirty="0" smtClean="0"/>
              <a:t>Development of a list of subtopics within this </a:t>
            </a:r>
            <a:r>
              <a:rPr lang="en-GB" dirty="0" err="1" smtClean="0"/>
              <a:t>CoR</a:t>
            </a:r>
            <a:r>
              <a:rPr lang="en-GB" dirty="0" smtClean="0"/>
              <a:t> that will serve as focal points for communication.</a:t>
            </a:r>
          </a:p>
          <a:p>
            <a:pPr lvl="2"/>
            <a:r>
              <a:rPr lang="en-GB" dirty="0" smtClean="0"/>
              <a:t>Initiate conference calls over the summer but plan to explore more informative communication including webinars and conversation blogs on the internet.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2" descr="EU lipp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613" y="-27384"/>
            <a:ext cx="79347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180px-Seventh_Framework_Programme_logo_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027" y="-27384"/>
            <a:ext cx="665753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safetycluster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-5613"/>
            <a:ext cx="1492585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657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188</Words>
  <Application>Microsoft Office PowerPoint</Application>
  <PresentationFormat>Skærmshow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Office Theme</vt:lpstr>
      <vt:lpstr>CoR: Ecotoxicity Testing, Predictive models and Material Characterization</vt:lpstr>
      <vt:lpstr>CoR: Ecotoxicity Testing, Predictive models and Material Characterization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CoR: Ecotoxicity Testing, Predictive models and Material Characterization</dc:title>
  <dc:creator>MSOffice</dc:creator>
  <cp:lastModifiedBy>selck</cp:lastModifiedBy>
  <cp:revision>2</cp:revision>
  <dcterms:created xsi:type="dcterms:W3CDTF">2012-05-30T19:14:54Z</dcterms:created>
  <dcterms:modified xsi:type="dcterms:W3CDTF">2012-08-16T08:27:13Z</dcterms:modified>
</cp:coreProperties>
</file>